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8" r:id="rId6"/>
    <p:sldId id="309" r:id="rId7"/>
    <p:sldId id="312" r:id="rId8"/>
    <p:sldId id="311" r:id="rId9"/>
    <p:sldId id="317" r:id="rId10"/>
    <p:sldId id="318" r:id="rId11"/>
    <p:sldId id="319" r:id="rId12"/>
    <p:sldId id="300" r:id="rId13"/>
    <p:sldId id="316" r:id="rId14"/>
    <p:sldId id="325" r:id="rId15"/>
    <p:sldId id="326" r:id="rId16"/>
    <p:sldId id="335" r:id="rId17"/>
    <p:sldId id="330" r:id="rId18"/>
    <p:sldId id="328" r:id="rId19"/>
    <p:sldId id="338" r:id="rId20"/>
    <p:sldId id="339" r:id="rId21"/>
    <p:sldId id="336" r:id="rId22"/>
    <p:sldId id="332" r:id="rId23"/>
    <p:sldId id="333" r:id="rId24"/>
    <p:sldId id="323" r:id="rId25"/>
    <p:sldId id="324" r:id="rId26"/>
    <p:sldId id="337" r:id="rId27"/>
    <p:sldId id="322" r:id="rId28"/>
    <p:sldId id="334" r:id="rId29"/>
  </p:sldIdLst>
  <p:sldSz cx="12192000" cy="6858000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19645-CA3F-48F9-8FCD-1BAD4D878C37}" v="24" dt="2023-02-03T23:55:02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4" d="100"/>
          <a:sy n="104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Harris" userId="2e331d37-6fcc-4cad-a0d9-c29a877f255a" providerId="ADAL" clId="{DCE19645-CA3F-48F9-8FCD-1BAD4D878C37}"/>
    <pc:docChg chg="undo custSel addSld delSld modSld sldOrd">
      <pc:chgData name="Michelle Harris" userId="2e331d37-6fcc-4cad-a0d9-c29a877f255a" providerId="ADAL" clId="{DCE19645-CA3F-48F9-8FCD-1BAD4D878C37}" dt="2023-02-04T17:21:40.044" v="4979" actId="22"/>
      <pc:docMkLst>
        <pc:docMk/>
      </pc:docMkLst>
      <pc:sldChg chg="addSp delSp modSp mod">
        <pc:chgData name="Michelle Harris" userId="2e331d37-6fcc-4cad-a0d9-c29a877f255a" providerId="ADAL" clId="{DCE19645-CA3F-48F9-8FCD-1BAD4D878C37}" dt="2023-02-03T23:45:34.145" v="4812" actId="207"/>
        <pc:sldMkLst>
          <pc:docMk/>
          <pc:sldMk cId="193143965" sldId="298"/>
        </pc:sldMkLst>
        <pc:spChg chg="mod">
          <ac:chgData name="Michelle Harris" userId="2e331d37-6fcc-4cad-a0d9-c29a877f255a" providerId="ADAL" clId="{DCE19645-CA3F-48F9-8FCD-1BAD4D878C37}" dt="2023-02-03T23:45:34.145" v="4812" actId="207"/>
          <ac:spMkLst>
            <pc:docMk/>
            <pc:sldMk cId="193143965" sldId="298"/>
            <ac:spMk id="2" creationId="{9AB2EA78-AEB3-469B-9025-3B17201A457B}"/>
          </ac:spMkLst>
        </pc:spChg>
        <pc:spChg chg="mod">
          <ac:chgData name="Michelle Harris" userId="2e331d37-6fcc-4cad-a0d9-c29a877f255a" providerId="ADAL" clId="{DCE19645-CA3F-48F9-8FCD-1BAD4D878C37}" dt="2023-02-03T23:45:24.967" v="4811" actId="207"/>
          <ac:spMkLst>
            <pc:docMk/>
            <pc:sldMk cId="193143965" sldId="298"/>
            <ac:spMk id="3" creationId="{255E1F2F-E259-4EA8-9FFD-3A10AF541859}"/>
          </ac:spMkLst>
        </pc:spChg>
        <pc:spChg chg="del">
          <ac:chgData name="Michelle Harris" userId="2e331d37-6fcc-4cad-a0d9-c29a877f255a" providerId="ADAL" clId="{DCE19645-CA3F-48F9-8FCD-1BAD4D878C37}" dt="2023-02-03T22:10:50.352" v="3451" actId="26606"/>
          <ac:spMkLst>
            <pc:docMk/>
            <pc:sldMk cId="193143965" sldId="298"/>
            <ac:spMk id="33" creationId="{2FDF0794-1B86-42B2-B8C7-F60123E638ED}"/>
          </ac:spMkLst>
        </pc:spChg>
        <pc:spChg chg="del">
          <ac:chgData name="Michelle Harris" userId="2e331d37-6fcc-4cad-a0d9-c29a877f255a" providerId="ADAL" clId="{DCE19645-CA3F-48F9-8FCD-1BAD4D878C37}" dt="2023-02-03T22:10:50.352" v="3451" actId="26606"/>
          <ac:spMkLst>
            <pc:docMk/>
            <pc:sldMk cId="193143965" sldId="298"/>
            <ac:spMk id="35" creationId="{C5373426-E26E-431D-959C-5DB96C0B6208}"/>
          </ac:spMkLst>
        </pc:spChg>
        <pc:spChg chg="del">
          <ac:chgData name="Michelle Harris" userId="2e331d37-6fcc-4cad-a0d9-c29a877f255a" providerId="ADAL" clId="{DCE19645-CA3F-48F9-8FCD-1BAD4D878C37}" dt="2023-02-03T22:10:50.352" v="3451" actId="26606"/>
          <ac:spMkLst>
            <pc:docMk/>
            <pc:sldMk cId="193143965" sldId="298"/>
            <ac:spMk id="39" creationId="{EDC90921-9082-491B-940E-827D679F3478}"/>
          </ac:spMkLst>
        </pc:spChg>
        <pc:spChg chg="add">
          <ac:chgData name="Michelle Harris" userId="2e331d37-6fcc-4cad-a0d9-c29a877f255a" providerId="ADAL" clId="{DCE19645-CA3F-48F9-8FCD-1BAD4D878C37}" dt="2023-02-03T22:10:50.352" v="3451" actId="26606"/>
          <ac:spMkLst>
            <pc:docMk/>
            <pc:sldMk cId="193143965" sldId="298"/>
            <ac:spMk id="44" creationId="{0AF4F2BA-3C03-4E2C-8ABC-0949B61B3C5E}"/>
          </ac:spMkLst>
        </pc:spChg>
        <pc:spChg chg="add">
          <ac:chgData name="Michelle Harris" userId="2e331d37-6fcc-4cad-a0d9-c29a877f255a" providerId="ADAL" clId="{DCE19645-CA3F-48F9-8FCD-1BAD4D878C37}" dt="2023-02-03T22:10:50.352" v="3451" actId="26606"/>
          <ac:spMkLst>
            <pc:docMk/>
            <pc:sldMk cId="193143965" sldId="298"/>
            <ac:spMk id="46" creationId="{25FBD20C-DCED-4E97-9C65-AA32D674C488}"/>
          </ac:spMkLst>
        </pc:spChg>
        <pc:spChg chg="add">
          <ac:chgData name="Michelle Harris" userId="2e331d37-6fcc-4cad-a0d9-c29a877f255a" providerId="ADAL" clId="{DCE19645-CA3F-48F9-8FCD-1BAD4D878C37}" dt="2023-02-03T22:10:50.352" v="3451" actId="26606"/>
          <ac:spMkLst>
            <pc:docMk/>
            <pc:sldMk cId="193143965" sldId="298"/>
            <ac:spMk id="50" creationId="{B40A8CA7-7D5A-43B0-A1A0-B558ECA9EED1}"/>
          </ac:spMkLst>
        </pc:spChg>
        <pc:picChg chg="mod ord">
          <ac:chgData name="Michelle Harris" userId="2e331d37-6fcc-4cad-a0d9-c29a877f255a" providerId="ADAL" clId="{DCE19645-CA3F-48F9-8FCD-1BAD4D878C37}" dt="2023-02-03T22:10:50.352" v="3451" actId="26606"/>
          <ac:picMkLst>
            <pc:docMk/>
            <pc:sldMk cId="193143965" sldId="298"/>
            <ac:picMk id="4" creationId="{65810330-F0B5-43C9-BC34-094FFB5C0529}"/>
          </ac:picMkLst>
        </pc:picChg>
        <pc:picChg chg="add mod ord">
          <ac:chgData name="Michelle Harris" userId="2e331d37-6fcc-4cad-a0d9-c29a877f255a" providerId="ADAL" clId="{DCE19645-CA3F-48F9-8FCD-1BAD4D878C37}" dt="2023-02-03T22:10:59.836" v="3452" actId="1076"/>
          <ac:picMkLst>
            <pc:docMk/>
            <pc:sldMk cId="193143965" sldId="298"/>
            <ac:picMk id="5" creationId="{A39AF9AF-26DC-3A81-2084-5B5FFD382016}"/>
          </ac:picMkLst>
        </pc:picChg>
        <pc:cxnChg chg="del">
          <ac:chgData name="Michelle Harris" userId="2e331d37-6fcc-4cad-a0d9-c29a877f255a" providerId="ADAL" clId="{DCE19645-CA3F-48F9-8FCD-1BAD4D878C37}" dt="2023-02-03T22:10:50.352" v="3451" actId="26606"/>
          <ac:cxnSpMkLst>
            <pc:docMk/>
            <pc:sldMk cId="193143965" sldId="298"/>
            <ac:cxnSpMk id="37" creationId="{96D07482-83A3-4451-943C-B46961082957}"/>
          </ac:cxnSpMkLst>
        </pc:cxnChg>
        <pc:cxnChg chg="add">
          <ac:chgData name="Michelle Harris" userId="2e331d37-6fcc-4cad-a0d9-c29a877f255a" providerId="ADAL" clId="{DCE19645-CA3F-48F9-8FCD-1BAD4D878C37}" dt="2023-02-03T22:10:50.352" v="3451" actId="26606"/>
          <ac:cxnSpMkLst>
            <pc:docMk/>
            <pc:sldMk cId="193143965" sldId="298"/>
            <ac:cxnSpMk id="48" creationId="{A07787ED-5EDC-4C54-AD87-55B60D0FE397}"/>
          </ac:cxnSpMkLst>
        </pc:cxnChg>
      </pc:sldChg>
      <pc:sldChg chg="ord">
        <pc:chgData name="Michelle Harris" userId="2e331d37-6fcc-4cad-a0d9-c29a877f255a" providerId="ADAL" clId="{DCE19645-CA3F-48F9-8FCD-1BAD4D878C37}" dt="2023-02-03T22:19:29.308" v="4303"/>
        <pc:sldMkLst>
          <pc:docMk/>
          <pc:sldMk cId="3039631657" sldId="300"/>
        </pc:sldMkLst>
      </pc:sldChg>
      <pc:sldChg chg="addSp delSp modSp del mod">
        <pc:chgData name="Michelle Harris" userId="2e331d37-6fcc-4cad-a0d9-c29a877f255a" providerId="ADAL" clId="{DCE19645-CA3F-48F9-8FCD-1BAD4D878C37}" dt="2023-02-03T23:50:27.563" v="4910" actId="2696"/>
        <pc:sldMkLst>
          <pc:docMk/>
          <pc:sldMk cId="1603675279" sldId="301"/>
        </pc:sldMkLst>
        <pc:spChg chg="mod">
          <ac:chgData name="Michelle Harris" userId="2e331d37-6fcc-4cad-a0d9-c29a877f255a" providerId="ADAL" clId="{DCE19645-CA3F-48F9-8FCD-1BAD4D878C37}" dt="2023-02-03T22:43:29.978" v="4806" actId="113"/>
          <ac:spMkLst>
            <pc:docMk/>
            <pc:sldMk cId="1603675279" sldId="301"/>
            <ac:spMk id="2" creationId="{A756BEF7-1623-B3B1-7977-57BADB69D81D}"/>
          </ac:spMkLst>
        </pc:spChg>
        <pc:spChg chg="add del mod">
          <ac:chgData name="Michelle Harris" userId="2e331d37-6fcc-4cad-a0d9-c29a877f255a" providerId="ADAL" clId="{DCE19645-CA3F-48F9-8FCD-1BAD4D878C37}" dt="2023-02-03T22:23:43.698" v="4370" actId="3680"/>
          <ac:spMkLst>
            <pc:docMk/>
            <pc:sldMk cId="1603675279" sldId="301"/>
            <ac:spMk id="5" creationId="{A76FB136-CD20-6071-B17A-769F7E9E63CF}"/>
          </ac:spMkLst>
        </pc:spChg>
        <pc:graphicFrameChg chg="add mod ord modGraphic">
          <ac:chgData name="Michelle Harris" userId="2e331d37-6fcc-4cad-a0d9-c29a877f255a" providerId="ADAL" clId="{DCE19645-CA3F-48F9-8FCD-1BAD4D878C37}" dt="2023-02-03T22:23:53.856" v="4382" actId="20577"/>
          <ac:graphicFrameMkLst>
            <pc:docMk/>
            <pc:sldMk cId="1603675279" sldId="301"/>
            <ac:graphicFrameMk id="6" creationId="{36AF0616-6185-C4CD-554E-2FB02B1CAB2B}"/>
          </ac:graphicFrameMkLst>
        </pc:graphicFrameChg>
        <pc:picChg chg="del">
          <ac:chgData name="Michelle Harris" userId="2e331d37-6fcc-4cad-a0d9-c29a877f255a" providerId="ADAL" clId="{DCE19645-CA3F-48F9-8FCD-1BAD4D878C37}" dt="2023-02-03T22:23:35.077" v="4369" actId="478"/>
          <ac:picMkLst>
            <pc:docMk/>
            <pc:sldMk cId="1603675279" sldId="301"/>
            <ac:picMk id="4" creationId="{C304EDC6-82A7-6595-9AAC-11DDE523E97C}"/>
          </ac:picMkLst>
        </pc:picChg>
      </pc:sldChg>
      <pc:sldChg chg="del">
        <pc:chgData name="Michelle Harris" userId="2e331d37-6fcc-4cad-a0d9-c29a877f255a" providerId="ADAL" clId="{DCE19645-CA3F-48F9-8FCD-1BAD4D878C37}" dt="2023-02-03T22:30:45.647" v="4697" actId="2696"/>
        <pc:sldMkLst>
          <pc:docMk/>
          <pc:sldMk cId="3405529193" sldId="302"/>
        </pc:sldMkLst>
      </pc:sldChg>
      <pc:sldChg chg="del">
        <pc:chgData name="Michelle Harris" userId="2e331d37-6fcc-4cad-a0d9-c29a877f255a" providerId="ADAL" clId="{DCE19645-CA3F-48F9-8FCD-1BAD4D878C37}" dt="2023-02-03T22:39:38.863" v="4724" actId="2696"/>
        <pc:sldMkLst>
          <pc:docMk/>
          <pc:sldMk cId="1203849168" sldId="303"/>
        </pc:sldMkLst>
      </pc:sldChg>
      <pc:sldChg chg="del">
        <pc:chgData name="Michelle Harris" userId="2e331d37-6fcc-4cad-a0d9-c29a877f255a" providerId="ADAL" clId="{DCE19645-CA3F-48F9-8FCD-1BAD4D878C37}" dt="2023-02-03T22:39:33.613" v="4723" actId="2696"/>
        <pc:sldMkLst>
          <pc:docMk/>
          <pc:sldMk cId="4069667975" sldId="305"/>
        </pc:sldMkLst>
      </pc:sldChg>
      <pc:sldChg chg="del">
        <pc:chgData name="Michelle Harris" userId="2e331d37-6fcc-4cad-a0d9-c29a877f255a" providerId="ADAL" clId="{DCE19645-CA3F-48F9-8FCD-1BAD4D878C37}" dt="2023-02-01T23:41:56.502" v="3344" actId="2696"/>
        <pc:sldMkLst>
          <pc:docMk/>
          <pc:sldMk cId="2647812527" sldId="307"/>
        </pc:sldMkLst>
      </pc:sldChg>
      <pc:sldChg chg="modSp new mod">
        <pc:chgData name="Michelle Harris" userId="2e331d37-6fcc-4cad-a0d9-c29a877f255a" providerId="ADAL" clId="{DCE19645-CA3F-48F9-8FCD-1BAD4D878C37}" dt="2023-02-03T22:13:13.189" v="3625" actId="20577"/>
        <pc:sldMkLst>
          <pc:docMk/>
          <pc:sldMk cId="2636783079" sldId="308"/>
        </pc:sldMkLst>
        <pc:spChg chg="mod">
          <ac:chgData name="Michelle Harris" userId="2e331d37-6fcc-4cad-a0d9-c29a877f255a" providerId="ADAL" clId="{DCE19645-CA3F-48F9-8FCD-1BAD4D878C37}" dt="2023-02-03T22:13:13.189" v="3625" actId="20577"/>
          <ac:spMkLst>
            <pc:docMk/>
            <pc:sldMk cId="2636783079" sldId="308"/>
            <ac:spMk id="3" creationId="{178F378F-EF47-3B88-7F8E-D629388F2620}"/>
          </ac:spMkLst>
        </pc:spChg>
      </pc:sldChg>
      <pc:sldChg chg="modSp new mod">
        <pc:chgData name="Michelle Harris" userId="2e331d37-6fcc-4cad-a0d9-c29a877f255a" providerId="ADAL" clId="{DCE19645-CA3F-48F9-8FCD-1BAD4D878C37}" dt="2023-01-31T18:37:05.394" v="175" actId="122"/>
        <pc:sldMkLst>
          <pc:docMk/>
          <pc:sldMk cId="820452014" sldId="309"/>
        </pc:sldMkLst>
        <pc:spChg chg="mod">
          <ac:chgData name="Michelle Harris" userId="2e331d37-6fcc-4cad-a0d9-c29a877f255a" providerId="ADAL" clId="{DCE19645-CA3F-48F9-8FCD-1BAD4D878C37}" dt="2023-01-31T18:37:05.394" v="175" actId="122"/>
          <ac:spMkLst>
            <pc:docMk/>
            <pc:sldMk cId="820452014" sldId="309"/>
            <ac:spMk id="3" creationId="{7B12AFAC-7A95-30CA-B313-F0B53BE18DF2}"/>
          </ac:spMkLst>
        </pc:spChg>
      </pc:sldChg>
      <pc:sldChg chg="addSp delSp modSp new del mod setBg">
        <pc:chgData name="Michelle Harris" userId="2e331d37-6fcc-4cad-a0d9-c29a877f255a" providerId="ADAL" clId="{DCE19645-CA3F-48F9-8FCD-1BAD4D878C37}" dt="2023-01-31T19:07:44.544" v="1138" actId="2696"/>
        <pc:sldMkLst>
          <pc:docMk/>
          <pc:sldMk cId="744991021" sldId="310"/>
        </pc:sldMkLst>
        <pc:spChg chg="del mod">
          <ac:chgData name="Michelle Harris" userId="2e331d37-6fcc-4cad-a0d9-c29a877f255a" providerId="ADAL" clId="{DCE19645-CA3F-48F9-8FCD-1BAD4D878C37}" dt="2023-01-31T18:44:46.448" v="607" actId="478"/>
          <ac:spMkLst>
            <pc:docMk/>
            <pc:sldMk cId="744991021" sldId="310"/>
            <ac:spMk id="2" creationId="{F1AC9165-2028-5435-3472-132B7A8CE325}"/>
          </ac:spMkLst>
        </pc:spChg>
        <pc:spChg chg="del">
          <ac:chgData name="Michelle Harris" userId="2e331d37-6fcc-4cad-a0d9-c29a877f255a" providerId="ADAL" clId="{DCE19645-CA3F-48F9-8FCD-1BAD4D878C37}" dt="2023-01-31T18:38:08.885" v="177" actId="931"/>
          <ac:spMkLst>
            <pc:docMk/>
            <pc:sldMk cId="744991021" sldId="310"/>
            <ac:spMk id="3" creationId="{453B4782-3473-B55A-E233-EDBCF9FF24AC}"/>
          </ac:spMkLst>
        </pc:spChg>
        <pc:spChg chg="mod">
          <ac:chgData name="Michelle Harris" userId="2e331d37-6fcc-4cad-a0d9-c29a877f255a" providerId="ADAL" clId="{DCE19645-CA3F-48F9-8FCD-1BAD4D878C37}" dt="2023-01-31T19:06:15.402" v="1122" actId="1076"/>
          <ac:spMkLst>
            <pc:docMk/>
            <pc:sldMk cId="744991021" sldId="310"/>
            <ac:spMk id="4" creationId="{BB6DC36C-DED2-31F0-B1BC-34F09F228BE6}"/>
          </ac:spMkLst>
        </pc:spChg>
        <pc:spChg chg="add">
          <ac:chgData name="Michelle Harris" userId="2e331d37-6fcc-4cad-a0d9-c29a877f255a" providerId="ADAL" clId="{DCE19645-CA3F-48F9-8FCD-1BAD4D878C37}" dt="2023-01-31T18:38:23.440" v="183" actId="26606"/>
          <ac:spMkLst>
            <pc:docMk/>
            <pc:sldMk cId="744991021" sldId="310"/>
            <ac:spMk id="11" creationId="{416A0E3C-60E6-4F39-BC55-5F7C224E1F7C}"/>
          </ac:spMkLst>
        </pc:spChg>
        <pc:spChg chg="add">
          <ac:chgData name="Michelle Harris" userId="2e331d37-6fcc-4cad-a0d9-c29a877f255a" providerId="ADAL" clId="{DCE19645-CA3F-48F9-8FCD-1BAD4D878C37}" dt="2023-01-31T18:38:23.440" v="183" actId="26606"/>
          <ac:spMkLst>
            <pc:docMk/>
            <pc:sldMk cId="744991021" sldId="310"/>
            <ac:spMk id="15" creationId="{08CB54FC-0B2A-4107-9A70-958B90B76585}"/>
          </ac:spMkLst>
        </pc:spChg>
        <pc:spChg chg="add">
          <ac:chgData name="Michelle Harris" userId="2e331d37-6fcc-4cad-a0d9-c29a877f255a" providerId="ADAL" clId="{DCE19645-CA3F-48F9-8FCD-1BAD4D878C37}" dt="2023-01-31T18:38:23.440" v="183" actId="26606"/>
          <ac:spMkLst>
            <pc:docMk/>
            <pc:sldMk cId="744991021" sldId="310"/>
            <ac:spMk id="19" creationId="{9AA76026-5689-4584-8D93-D71D739E61B5}"/>
          </ac:spMkLst>
        </pc:spChg>
        <pc:picChg chg="add mod">
          <ac:chgData name="Michelle Harris" userId="2e331d37-6fcc-4cad-a0d9-c29a877f255a" providerId="ADAL" clId="{DCE19645-CA3F-48F9-8FCD-1BAD4D878C37}" dt="2023-01-31T18:45:09.113" v="610" actId="14100"/>
          <ac:picMkLst>
            <pc:docMk/>
            <pc:sldMk cId="744991021" sldId="310"/>
            <ac:picMk id="6" creationId="{FF1C5FBF-F8E3-244F-5292-EB94006BA4BC}"/>
          </ac:picMkLst>
        </pc:picChg>
        <pc:cxnChg chg="add">
          <ac:chgData name="Michelle Harris" userId="2e331d37-6fcc-4cad-a0d9-c29a877f255a" providerId="ADAL" clId="{DCE19645-CA3F-48F9-8FCD-1BAD4D878C37}" dt="2023-01-31T18:38:23.440" v="183" actId="26606"/>
          <ac:cxnSpMkLst>
            <pc:docMk/>
            <pc:sldMk cId="744991021" sldId="310"/>
            <ac:cxnSpMk id="13" creationId="{C5025DAC-8B93-4160-B017-3A274A5828C0}"/>
          </ac:cxnSpMkLst>
        </pc:cxnChg>
        <pc:cxnChg chg="add">
          <ac:chgData name="Michelle Harris" userId="2e331d37-6fcc-4cad-a0d9-c29a877f255a" providerId="ADAL" clId="{DCE19645-CA3F-48F9-8FCD-1BAD4D878C37}" dt="2023-01-31T18:38:23.440" v="183" actId="26606"/>
          <ac:cxnSpMkLst>
            <pc:docMk/>
            <pc:sldMk cId="744991021" sldId="310"/>
            <ac:cxnSpMk id="17" creationId="{7855A9B5-1710-4B19-B0F1-CDFDD4ED5B7E}"/>
          </ac:cxnSpMkLst>
        </pc:cxnChg>
      </pc:sldChg>
      <pc:sldChg chg="modSp new mod">
        <pc:chgData name="Michelle Harris" userId="2e331d37-6fcc-4cad-a0d9-c29a877f255a" providerId="ADAL" clId="{DCE19645-CA3F-48F9-8FCD-1BAD4D878C37}" dt="2023-02-03T22:44:15.077" v="4810" actId="20577"/>
        <pc:sldMkLst>
          <pc:docMk/>
          <pc:sldMk cId="464480155" sldId="311"/>
        </pc:sldMkLst>
        <pc:spChg chg="mod">
          <ac:chgData name="Michelle Harris" userId="2e331d37-6fcc-4cad-a0d9-c29a877f255a" providerId="ADAL" clId="{DCE19645-CA3F-48F9-8FCD-1BAD4D878C37}" dt="2023-02-03T22:17:10.078" v="4255" actId="6549"/>
          <ac:spMkLst>
            <pc:docMk/>
            <pc:sldMk cId="464480155" sldId="311"/>
            <ac:spMk id="2" creationId="{F4EF5639-1EC8-2236-6D97-622515E00FBE}"/>
          </ac:spMkLst>
        </pc:spChg>
        <pc:spChg chg="mod">
          <ac:chgData name="Michelle Harris" userId="2e331d37-6fcc-4cad-a0d9-c29a877f255a" providerId="ADAL" clId="{DCE19645-CA3F-48F9-8FCD-1BAD4D878C37}" dt="2023-02-03T22:44:15.077" v="4810" actId="20577"/>
          <ac:spMkLst>
            <pc:docMk/>
            <pc:sldMk cId="464480155" sldId="311"/>
            <ac:spMk id="3" creationId="{006389F3-F204-13B2-2A0C-73E7289E258D}"/>
          </ac:spMkLst>
        </pc:spChg>
      </pc:sldChg>
      <pc:sldChg chg="addSp modSp new mod">
        <pc:chgData name="Michelle Harris" userId="2e331d37-6fcc-4cad-a0d9-c29a877f255a" providerId="ADAL" clId="{DCE19645-CA3F-48F9-8FCD-1BAD4D878C37}" dt="2023-02-04T16:51:31.776" v="4953" actId="20577"/>
        <pc:sldMkLst>
          <pc:docMk/>
          <pc:sldMk cId="4017407689" sldId="312"/>
        </pc:sldMkLst>
        <pc:spChg chg="mod">
          <ac:chgData name="Michelle Harris" userId="2e331d37-6fcc-4cad-a0d9-c29a877f255a" providerId="ADAL" clId="{DCE19645-CA3F-48F9-8FCD-1BAD4D878C37}" dt="2023-02-04T16:51:31.776" v="4953" actId="20577"/>
          <ac:spMkLst>
            <pc:docMk/>
            <pc:sldMk cId="4017407689" sldId="312"/>
            <ac:spMk id="3" creationId="{B36DA562-7518-2DB0-09BB-6BF4E4CA6545}"/>
          </ac:spMkLst>
        </pc:spChg>
        <pc:picChg chg="add mod">
          <ac:chgData name="Michelle Harris" userId="2e331d37-6fcc-4cad-a0d9-c29a877f255a" providerId="ADAL" clId="{DCE19645-CA3F-48F9-8FCD-1BAD4D878C37}" dt="2023-01-31T19:07:36.881" v="1137" actId="1076"/>
          <ac:picMkLst>
            <pc:docMk/>
            <pc:sldMk cId="4017407689" sldId="312"/>
            <ac:picMk id="6" creationId="{1CBBDA42-E247-9192-C2B6-BE863B061016}"/>
          </ac:picMkLst>
        </pc:picChg>
      </pc:sldChg>
      <pc:sldChg chg="modSp new del mod">
        <pc:chgData name="Michelle Harris" userId="2e331d37-6fcc-4cad-a0d9-c29a877f255a" providerId="ADAL" clId="{DCE19645-CA3F-48F9-8FCD-1BAD4D878C37}" dt="2023-02-03T22:18:47.483" v="4299" actId="2696"/>
        <pc:sldMkLst>
          <pc:docMk/>
          <pc:sldMk cId="3056074293" sldId="313"/>
        </pc:sldMkLst>
        <pc:spChg chg="mod">
          <ac:chgData name="Michelle Harris" userId="2e331d37-6fcc-4cad-a0d9-c29a877f255a" providerId="ADAL" clId="{DCE19645-CA3F-48F9-8FCD-1BAD4D878C37}" dt="2023-01-31T19:08:52.573" v="1184" actId="122"/>
          <ac:spMkLst>
            <pc:docMk/>
            <pc:sldMk cId="3056074293" sldId="313"/>
            <ac:spMk id="2" creationId="{209E1896-6B12-DDE5-2F00-54F285096DCF}"/>
          </ac:spMkLst>
        </pc:spChg>
        <pc:spChg chg="mod">
          <ac:chgData name="Michelle Harris" userId="2e331d37-6fcc-4cad-a0d9-c29a877f255a" providerId="ADAL" clId="{DCE19645-CA3F-48F9-8FCD-1BAD4D878C37}" dt="2023-01-31T19:19:21.965" v="1362" actId="20577"/>
          <ac:spMkLst>
            <pc:docMk/>
            <pc:sldMk cId="3056074293" sldId="313"/>
            <ac:spMk id="3" creationId="{E67DC01D-E17B-48FA-BFC5-E7A9F3E057E9}"/>
          </ac:spMkLst>
        </pc:spChg>
      </pc:sldChg>
      <pc:sldChg chg="modSp new del mod">
        <pc:chgData name="Michelle Harris" userId="2e331d37-6fcc-4cad-a0d9-c29a877f255a" providerId="ADAL" clId="{DCE19645-CA3F-48F9-8FCD-1BAD4D878C37}" dt="2023-02-03T22:18:53.523" v="4300" actId="2696"/>
        <pc:sldMkLst>
          <pc:docMk/>
          <pc:sldMk cId="1714207500" sldId="314"/>
        </pc:sldMkLst>
        <pc:spChg chg="mod">
          <ac:chgData name="Michelle Harris" userId="2e331d37-6fcc-4cad-a0d9-c29a877f255a" providerId="ADAL" clId="{DCE19645-CA3F-48F9-8FCD-1BAD4D878C37}" dt="2023-01-31T19:20:08.330" v="1416" actId="122"/>
          <ac:spMkLst>
            <pc:docMk/>
            <pc:sldMk cId="1714207500" sldId="314"/>
            <ac:spMk id="2" creationId="{64195139-6805-FF22-E558-B20BA38C7C8B}"/>
          </ac:spMkLst>
        </pc:spChg>
        <pc:spChg chg="mod">
          <ac:chgData name="Michelle Harris" userId="2e331d37-6fcc-4cad-a0d9-c29a877f255a" providerId="ADAL" clId="{DCE19645-CA3F-48F9-8FCD-1BAD4D878C37}" dt="2023-01-31T19:24:31.933" v="2379" actId="20577"/>
          <ac:spMkLst>
            <pc:docMk/>
            <pc:sldMk cId="1714207500" sldId="314"/>
            <ac:spMk id="3" creationId="{1B11BDCA-20EE-1121-8960-7C87139559E7}"/>
          </ac:spMkLst>
        </pc:spChg>
      </pc:sldChg>
      <pc:sldChg chg="modSp new del mod">
        <pc:chgData name="Michelle Harris" userId="2e331d37-6fcc-4cad-a0d9-c29a877f255a" providerId="ADAL" clId="{DCE19645-CA3F-48F9-8FCD-1BAD4D878C37}" dt="2023-02-03T22:18:57.248" v="4301" actId="2696"/>
        <pc:sldMkLst>
          <pc:docMk/>
          <pc:sldMk cId="850862490" sldId="315"/>
        </pc:sldMkLst>
        <pc:spChg chg="mod">
          <ac:chgData name="Michelle Harris" userId="2e331d37-6fcc-4cad-a0d9-c29a877f255a" providerId="ADAL" clId="{DCE19645-CA3F-48F9-8FCD-1BAD4D878C37}" dt="2023-01-31T19:25:15.709" v="2402" actId="122"/>
          <ac:spMkLst>
            <pc:docMk/>
            <pc:sldMk cId="850862490" sldId="315"/>
            <ac:spMk id="2" creationId="{05B7C803-3372-8EA5-0FEE-D9B6AAA854C9}"/>
          </ac:spMkLst>
        </pc:spChg>
      </pc:sldChg>
      <pc:sldChg chg="modSp new mod">
        <pc:chgData name="Michelle Harris" userId="2e331d37-6fcc-4cad-a0d9-c29a877f255a" providerId="ADAL" clId="{DCE19645-CA3F-48F9-8FCD-1BAD4D878C37}" dt="2023-02-03T22:20:40.222" v="4312" actId="6549"/>
        <pc:sldMkLst>
          <pc:docMk/>
          <pc:sldMk cId="575769363" sldId="316"/>
        </pc:sldMkLst>
        <pc:spChg chg="mod">
          <ac:chgData name="Michelle Harris" userId="2e331d37-6fcc-4cad-a0d9-c29a877f255a" providerId="ADAL" clId="{DCE19645-CA3F-48F9-8FCD-1BAD4D878C37}" dt="2023-01-31T19:26:26.828" v="2457" actId="122"/>
          <ac:spMkLst>
            <pc:docMk/>
            <pc:sldMk cId="575769363" sldId="316"/>
            <ac:spMk id="2" creationId="{2EE6DA1B-35E2-E4DF-B697-F69E89EE34DE}"/>
          </ac:spMkLst>
        </pc:spChg>
        <pc:spChg chg="mod">
          <ac:chgData name="Michelle Harris" userId="2e331d37-6fcc-4cad-a0d9-c29a877f255a" providerId="ADAL" clId="{DCE19645-CA3F-48F9-8FCD-1BAD4D878C37}" dt="2023-02-03T22:20:40.222" v="4312" actId="6549"/>
          <ac:spMkLst>
            <pc:docMk/>
            <pc:sldMk cId="575769363" sldId="316"/>
            <ac:spMk id="3" creationId="{1238566D-A268-02AD-8BDE-E47F9EEDB914}"/>
          </ac:spMkLst>
        </pc:spChg>
      </pc:sldChg>
      <pc:sldChg chg="addSp new del mod">
        <pc:chgData name="Michelle Harris" userId="2e331d37-6fcc-4cad-a0d9-c29a877f255a" providerId="ADAL" clId="{DCE19645-CA3F-48F9-8FCD-1BAD4D878C37}" dt="2023-01-31T23:53:26.223" v="3315" actId="2696"/>
        <pc:sldMkLst>
          <pc:docMk/>
          <pc:sldMk cId="1181219826" sldId="317"/>
        </pc:sldMkLst>
        <pc:spChg chg="add">
          <ac:chgData name="Michelle Harris" userId="2e331d37-6fcc-4cad-a0d9-c29a877f255a" providerId="ADAL" clId="{DCE19645-CA3F-48F9-8FCD-1BAD4D878C37}" dt="2023-01-31T23:52:45.890" v="3314" actId="22"/>
          <ac:spMkLst>
            <pc:docMk/>
            <pc:sldMk cId="1181219826" sldId="317"/>
            <ac:spMk id="5" creationId="{DEF71873-413C-EE39-9CB5-2D77599A86DC}"/>
          </ac:spMkLst>
        </pc:spChg>
      </pc:sldChg>
      <pc:sldChg chg="addSp delSp modSp new mod">
        <pc:chgData name="Michelle Harris" userId="2e331d37-6fcc-4cad-a0d9-c29a877f255a" providerId="ADAL" clId="{DCE19645-CA3F-48F9-8FCD-1BAD4D878C37}" dt="2023-01-31T23:56:49.321" v="3339" actId="1076"/>
        <pc:sldMkLst>
          <pc:docMk/>
          <pc:sldMk cId="2237394444" sldId="317"/>
        </pc:sldMkLst>
        <pc:spChg chg="del">
          <ac:chgData name="Michelle Harris" userId="2e331d37-6fcc-4cad-a0d9-c29a877f255a" providerId="ADAL" clId="{DCE19645-CA3F-48F9-8FCD-1BAD4D878C37}" dt="2023-01-31T23:54:14.644" v="3317"/>
          <ac:spMkLst>
            <pc:docMk/>
            <pc:sldMk cId="2237394444" sldId="317"/>
            <ac:spMk id="3" creationId="{F0D6DD11-565B-76DE-18B8-F6B785F6BED6}"/>
          </ac:spMkLst>
        </pc:spChg>
        <pc:picChg chg="add mod">
          <ac:chgData name="Michelle Harris" userId="2e331d37-6fcc-4cad-a0d9-c29a877f255a" providerId="ADAL" clId="{DCE19645-CA3F-48F9-8FCD-1BAD4D878C37}" dt="2023-01-31T23:56:49.321" v="3339" actId="1076"/>
          <ac:picMkLst>
            <pc:docMk/>
            <pc:sldMk cId="2237394444" sldId="317"/>
            <ac:picMk id="4" creationId="{75C402EC-5842-81E0-D64D-C500603FD96D}"/>
          </ac:picMkLst>
        </pc:picChg>
      </pc:sldChg>
      <pc:sldChg chg="addSp delSp modSp new mod">
        <pc:chgData name="Michelle Harris" userId="2e331d37-6fcc-4cad-a0d9-c29a877f255a" providerId="ADAL" clId="{DCE19645-CA3F-48F9-8FCD-1BAD4D878C37}" dt="2023-01-31T23:57:03.880" v="3340" actId="14100"/>
        <pc:sldMkLst>
          <pc:docMk/>
          <pc:sldMk cId="522232995" sldId="318"/>
        </pc:sldMkLst>
        <pc:spChg chg="del">
          <ac:chgData name="Michelle Harris" userId="2e331d37-6fcc-4cad-a0d9-c29a877f255a" providerId="ADAL" clId="{DCE19645-CA3F-48F9-8FCD-1BAD4D878C37}" dt="2023-01-31T23:55:08.709" v="3325"/>
          <ac:spMkLst>
            <pc:docMk/>
            <pc:sldMk cId="522232995" sldId="318"/>
            <ac:spMk id="3" creationId="{3ED0323F-C1AA-0F91-EC86-7A9DC3ADF206}"/>
          </ac:spMkLst>
        </pc:spChg>
        <pc:picChg chg="add mod">
          <ac:chgData name="Michelle Harris" userId="2e331d37-6fcc-4cad-a0d9-c29a877f255a" providerId="ADAL" clId="{DCE19645-CA3F-48F9-8FCD-1BAD4D878C37}" dt="2023-01-31T23:57:03.880" v="3340" actId="14100"/>
          <ac:picMkLst>
            <pc:docMk/>
            <pc:sldMk cId="522232995" sldId="318"/>
            <ac:picMk id="4" creationId="{40A81592-F20F-0A25-33BD-AAD5563A36EF}"/>
          </ac:picMkLst>
        </pc:picChg>
      </pc:sldChg>
      <pc:sldChg chg="addSp delSp modSp new mod">
        <pc:chgData name="Michelle Harris" userId="2e331d37-6fcc-4cad-a0d9-c29a877f255a" providerId="ADAL" clId="{DCE19645-CA3F-48F9-8FCD-1BAD4D878C37}" dt="2023-01-31T23:56:29.593" v="3337" actId="1076"/>
        <pc:sldMkLst>
          <pc:docMk/>
          <pc:sldMk cId="2144625594" sldId="319"/>
        </pc:sldMkLst>
        <pc:spChg chg="del">
          <ac:chgData name="Michelle Harris" userId="2e331d37-6fcc-4cad-a0d9-c29a877f255a" providerId="ADAL" clId="{DCE19645-CA3F-48F9-8FCD-1BAD4D878C37}" dt="2023-01-31T23:56:13.225" v="3333"/>
          <ac:spMkLst>
            <pc:docMk/>
            <pc:sldMk cId="2144625594" sldId="319"/>
            <ac:spMk id="3" creationId="{57CA8871-A0B9-F0EB-397A-65F27AB50155}"/>
          </ac:spMkLst>
        </pc:spChg>
        <pc:picChg chg="add mod">
          <ac:chgData name="Michelle Harris" userId="2e331d37-6fcc-4cad-a0d9-c29a877f255a" providerId="ADAL" clId="{DCE19645-CA3F-48F9-8FCD-1BAD4D878C37}" dt="2023-01-31T23:56:29.593" v="3337" actId="1076"/>
          <ac:picMkLst>
            <pc:docMk/>
            <pc:sldMk cId="2144625594" sldId="319"/>
            <ac:picMk id="4" creationId="{F6F3C952-1481-F77C-E366-E3D2C765DA5E}"/>
          </ac:picMkLst>
        </pc:picChg>
      </pc:sldChg>
      <pc:sldChg chg="new del">
        <pc:chgData name="Michelle Harris" userId="2e331d37-6fcc-4cad-a0d9-c29a877f255a" providerId="ADAL" clId="{DCE19645-CA3F-48F9-8FCD-1BAD4D878C37}" dt="2023-02-01T23:42:07.881" v="3345" actId="2696"/>
        <pc:sldMkLst>
          <pc:docMk/>
          <pc:sldMk cId="3819932706" sldId="320"/>
        </pc:sldMkLst>
      </pc:sldChg>
      <pc:sldChg chg="addSp delSp modSp new del mod">
        <pc:chgData name="Michelle Harris" userId="2e331d37-6fcc-4cad-a0d9-c29a877f255a" providerId="ADAL" clId="{DCE19645-CA3F-48F9-8FCD-1BAD4D878C37}" dt="2023-02-01T23:56:46.063" v="3427" actId="2696"/>
        <pc:sldMkLst>
          <pc:docMk/>
          <pc:sldMk cId="1073350157" sldId="321"/>
        </pc:sldMkLst>
        <pc:spChg chg="mod">
          <ac:chgData name="Michelle Harris" userId="2e331d37-6fcc-4cad-a0d9-c29a877f255a" providerId="ADAL" clId="{DCE19645-CA3F-48F9-8FCD-1BAD4D878C37}" dt="2023-02-01T23:55:34.148" v="3416" actId="14100"/>
          <ac:spMkLst>
            <pc:docMk/>
            <pc:sldMk cId="1073350157" sldId="321"/>
            <ac:spMk id="2" creationId="{90ADEB58-EC77-37A8-C407-3DEE93EB2D22}"/>
          </ac:spMkLst>
        </pc:spChg>
        <pc:spChg chg="del mod">
          <ac:chgData name="Michelle Harris" userId="2e331d37-6fcc-4cad-a0d9-c29a877f255a" providerId="ADAL" clId="{DCE19645-CA3F-48F9-8FCD-1BAD4D878C37}" dt="2023-02-01T23:43:50.092" v="3401"/>
          <ac:spMkLst>
            <pc:docMk/>
            <pc:sldMk cId="1073350157" sldId="321"/>
            <ac:spMk id="3" creationId="{90837900-2349-5D99-0ACB-2C427873F1CC}"/>
          </ac:spMkLst>
        </pc:spChg>
        <pc:picChg chg="add mod">
          <ac:chgData name="Michelle Harris" userId="2e331d37-6fcc-4cad-a0d9-c29a877f255a" providerId="ADAL" clId="{DCE19645-CA3F-48F9-8FCD-1BAD4D878C37}" dt="2023-02-01T23:56:03.495" v="3422" actId="1076"/>
          <ac:picMkLst>
            <pc:docMk/>
            <pc:sldMk cId="1073350157" sldId="321"/>
            <ac:picMk id="4" creationId="{9E99AD7C-6724-1D65-0748-36E67962941A}"/>
          </ac:picMkLst>
        </pc:picChg>
      </pc:sldChg>
      <pc:sldChg chg="addSp delSp modSp new mod">
        <pc:chgData name="Michelle Harris" userId="2e331d37-6fcc-4cad-a0d9-c29a877f255a" providerId="ADAL" clId="{DCE19645-CA3F-48F9-8FCD-1BAD4D878C37}" dt="2023-02-03T22:41:55.334" v="4796" actId="113"/>
        <pc:sldMkLst>
          <pc:docMk/>
          <pc:sldMk cId="3324188004" sldId="322"/>
        </pc:sldMkLst>
        <pc:spChg chg="mod">
          <ac:chgData name="Michelle Harris" userId="2e331d37-6fcc-4cad-a0d9-c29a877f255a" providerId="ADAL" clId="{DCE19645-CA3F-48F9-8FCD-1BAD4D878C37}" dt="2023-02-03T22:41:55.334" v="4796" actId="113"/>
          <ac:spMkLst>
            <pc:docMk/>
            <pc:sldMk cId="3324188004" sldId="322"/>
            <ac:spMk id="2" creationId="{8E29E316-1768-0BC7-1917-A2696DE5462F}"/>
          </ac:spMkLst>
        </pc:spChg>
        <pc:spChg chg="del">
          <ac:chgData name="Michelle Harris" userId="2e331d37-6fcc-4cad-a0d9-c29a877f255a" providerId="ADAL" clId="{DCE19645-CA3F-48F9-8FCD-1BAD4D878C37}" dt="2023-02-03T22:41:14.399" v="4773" actId="22"/>
          <ac:spMkLst>
            <pc:docMk/>
            <pc:sldMk cId="3324188004" sldId="322"/>
            <ac:spMk id="3" creationId="{1F62FF37-F026-94AB-4BF6-90DC43E764E8}"/>
          </ac:spMkLst>
        </pc:spChg>
        <pc:picChg chg="add mod ord">
          <ac:chgData name="Michelle Harris" userId="2e331d37-6fcc-4cad-a0d9-c29a877f255a" providerId="ADAL" clId="{DCE19645-CA3F-48F9-8FCD-1BAD4D878C37}" dt="2023-02-03T22:41:18.311" v="4774" actId="14100"/>
          <ac:picMkLst>
            <pc:docMk/>
            <pc:sldMk cId="3324188004" sldId="322"/>
            <ac:picMk id="5" creationId="{72AE8FE3-3516-3068-28E3-061451A8B240}"/>
          </ac:picMkLst>
        </pc:picChg>
      </pc:sldChg>
      <pc:sldChg chg="addSp modSp new">
        <pc:chgData name="Michelle Harris" userId="2e331d37-6fcc-4cad-a0d9-c29a877f255a" providerId="ADAL" clId="{DCE19645-CA3F-48F9-8FCD-1BAD4D878C37}" dt="2023-02-01T23:56:33.423" v="3426" actId="14100"/>
        <pc:sldMkLst>
          <pc:docMk/>
          <pc:sldMk cId="2191634706" sldId="323"/>
        </pc:sldMkLst>
        <pc:graphicFrameChg chg="add mod">
          <ac:chgData name="Michelle Harris" userId="2e331d37-6fcc-4cad-a0d9-c29a877f255a" providerId="ADAL" clId="{DCE19645-CA3F-48F9-8FCD-1BAD4D878C37}" dt="2023-02-01T23:56:33.423" v="3426" actId="14100"/>
          <ac:graphicFrameMkLst>
            <pc:docMk/>
            <pc:sldMk cId="2191634706" sldId="323"/>
            <ac:graphicFrameMk id="2" creationId="{C4D29189-0D04-05C1-EEAA-D809FF439770}"/>
          </ac:graphicFrameMkLst>
        </pc:graphicFrameChg>
      </pc:sldChg>
      <pc:sldChg chg="addSp delSp modSp new mod">
        <pc:chgData name="Michelle Harris" userId="2e331d37-6fcc-4cad-a0d9-c29a877f255a" providerId="ADAL" clId="{DCE19645-CA3F-48F9-8FCD-1BAD4D878C37}" dt="2023-02-02T00:08:05.266" v="3436" actId="14100"/>
        <pc:sldMkLst>
          <pc:docMk/>
          <pc:sldMk cId="922737709" sldId="324"/>
        </pc:sldMkLst>
        <pc:graphicFrameChg chg="add del mod modGraphic">
          <ac:chgData name="Michelle Harris" userId="2e331d37-6fcc-4cad-a0d9-c29a877f255a" providerId="ADAL" clId="{DCE19645-CA3F-48F9-8FCD-1BAD4D878C37}" dt="2023-02-02T00:00:49.962" v="3433" actId="478"/>
          <ac:graphicFrameMkLst>
            <pc:docMk/>
            <pc:sldMk cId="922737709" sldId="324"/>
            <ac:graphicFrameMk id="2" creationId="{353C8784-DC82-CD0C-2965-8D6B13582309}"/>
          </ac:graphicFrameMkLst>
        </pc:graphicFrameChg>
        <pc:picChg chg="add mod">
          <ac:chgData name="Michelle Harris" userId="2e331d37-6fcc-4cad-a0d9-c29a877f255a" providerId="ADAL" clId="{DCE19645-CA3F-48F9-8FCD-1BAD4D878C37}" dt="2023-02-02T00:08:05.266" v="3436" actId="14100"/>
          <ac:picMkLst>
            <pc:docMk/>
            <pc:sldMk cId="922737709" sldId="324"/>
            <ac:picMk id="3" creationId="{58949B57-1784-FEAE-CC97-C9D6EF3BB340}"/>
          </ac:picMkLst>
        </pc:picChg>
      </pc:sldChg>
      <pc:sldChg chg="modSp new mod">
        <pc:chgData name="Michelle Harris" userId="2e331d37-6fcc-4cad-a0d9-c29a877f255a" providerId="ADAL" clId="{DCE19645-CA3F-48F9-8FCD-1BAD4D878C37}" dt="2023-02-04T16:51:44.400" v="4955" actId="20577"/>
        <pc:sldMkLst>
          <pc:docMk/>
          <pc:sldMk cId="655476211" sldId="325"/>
        </pc:sldMkLst>
        <pc:spChg chg="mod">
          <ac:chgData name="Michelle Harris" userId="2e331d37-6fcc-4cad-a0d9-c29a877f255a" providerId="ADAL" clId="{DCE19645-CA3F-48F9-8FCD-1BAD4D878C37}" dt="2023-02-03T22:21:04.488" v="4315" actId="122"/>
          <ac:spMkLst>
            <pc:docMk/>
            <pc:sldMk cId="655476211" sldId="325"/>
            <ac:spMk id="2" creationId="{11E2C65B-08F6-111F-E6AA-36F8F750B518}"/>
          </ac:spMkLst>
        </pc:spChg>
        <pc:spChg chg="mod">
          <ac:chgData name="Michelle Harris" userId="2e331d37-6fcc-4cad-a0d9-c29a877f255a" providerId="ADAL" clId="{DCE19645-CA3F-48F9-8FCD-1BAD4D878C37}" dt="2023-02-04T16:51:44.400" v="4955" actId="20577"/>
          <ac:spMkLst>
            <pc:docMk/>
            <pc:sldMk cId="655476211" sldId="325"/>
            <ac:spMk id="3" creationId="{58F6D6F9-76F0-6914-B7A9-5E3DC917FB7C}"/>
          </ac:spMkLst>
        </pc:spChg>
      </pc:sldChg>
      <pc:sldChg chg="addSp delSp modSp new del mod">
        <pc:chgData name="Michelle Harris" userId="2e331d37-6fcc-4cad-a0d9-c29a877f255a" providerId="ADAL" clId="{DCE19645-CA3F-48F9-8FCD-1BAD4D878C37}" dt="2023-02-02T00:19:47.848" v="3449" actId="2696"/>
        <pc:sldMkLst>
          <pc:docMk/>
          <pc:sldMk cId="4026942845" sldId="325"/>
        </pc:sldMkLst>
        <pc:spChg chg="add del">
          <ac:chgData name="Michelle Harris" userId="2e331d37-6fcc-4cad-a0d9-c29a877f255a" providerId="ADAL" clId="{DCE19645-CA3F-48F9-8FCD-1BAD4D878C37}" dt="2023-02-02T00:13:55.320" v="3443" actId="1957"/>
          <ac:spMkLst>
            <pc:docMk/>
            <pc:sldMk cId="4026942845" sldId="325"/>
            <ac:spMk id="3" creationId="{5D2819F9-4AAE-6FBF-4631-3F771AE25C1A}"/>
          </ac:spMkLst>
        </pc:spChg>
        <pc:graphicFrameChg chg="add del mod ord modGraphic">
          <ac:chgData name="Michelle Harris" userId="2e331d37-6fcc-4cad-a0d9-c29a877f255a" providerId="ADAL" clId="{DCE19645-CA3F-48F9-8FCD-1BAD4D878C37}" dt="2023-02-02T00:10:35.837" v="3441" actId="3680"/>
          <ac:graphicFrameMkLst>
            <pc:docMk/>
            <pc:sldMk cId="4026942845" sldId="325"/>
            <ac:graphicFrameMk id="4" creationId="{C914737A-B470-A742-85FC-8EBEFB7CF1D5}"/>
          </ac:graphicFrameMkLst>
        </pc:graphicFrameChg>
        <pc:graphicFrameChg chg="add mod">
          <ac:chgData name="Michelle Harris" userId="2e331d37-6fcc-4cad-a0d9-c29a877f255a" providerId="ADAL" clId="{DCE19645-CA3F-48F9-8FCD-1BAD4D878C37}" dt="2023-02-02T00:13:55.320" v="3443" actId="1957"/>
          <ac:graphicFrameMkLst>
            <pc:docMk/>
            <pc:sldMk cId="4026942845" sldId="325"/>
            <ac:graphicFrameMk id="7" creationId="{DC54049E-F478-FA1C-4924-F44BA957882D}"/>
          </ac:graphicFrameMkLst>
        </pc:graphicFrameChg>
      </pc:sldChg>
      <pc:sldChg chg="modSp new mod">
        <pc:chgData name="Michelle Harris" userId="2e331d37-6fcc-4cad-a0d9-c29a877f255a" providerId="ADAL" clId="{DCE19645-CA3F-48F9-8FCD-1BAD4D878C37}" dt="2023-02-03T22:21:39.649" v="4321" actId="6549"/>
        <pc:sldMkLst>
          <pc:docMk/>
          <pc:sldMk cId="4007521655" sldId="326"/>
        </pc:sldMkLst>
        <pc:spChg chg="mod">
          <ac:chgData name="Michelle Harris" userId="2e331d37-6fcc-4cad-a0d9-c29a877f255a" providerId="ADAL" clId="{DCE19645-CA3F-48F9-8FCD-1BAD4D878C37}" dt="2023-02-03T22:21:09.319" v="4316" actId="122"/>
          <ac:spMkLst>
            <pc:docMk/>
            <pc:sldMk cId="4007521655" sldId="326"/>
            <ac:spMk id="2" creationId="{596D3524-F3E7-C640-D0AA-BAD8B62065A2}"/>
          </ac:spMkLst>
        </pc:spChg>
        <pc:spChg chg="mod">
          <ac:chgData name="Michelle Harris" userId="2e331d37-6fcc-4cad-a0d9-c29a877f255a" providerId="ADAL" clId="{DCE19645-CA3F-48F9-8FCD-1BAD4D878C37}" dt="2023-02-03T22:21:39.649" v="4321" actId="6549"/>
          <ac:spMkLst>
            <pc:docMk/>
            <pc:sldMk cId="4007521655" sldId="326"/>
            <ac:spMk id="3" creationId="{3563496C-7AC1-3C45-BED5-A8ECE6B172BD}"/>
          </ac:spMkLst>
        </pc:spChg>
      </pc:sldChg>
      <pc:sldChg chg="modSp new del mod">
        <pc:chgData name="Michelle Harris" userId="2e331d37-6fcc-4cad-a0d9-c29a877f255a" providerId="ADAL" clId="{DCE19645-CA3F-48F9-8FCD-1BAD4D878C37}" dt="2023-02-03T22:29:37.523" v="4635" actId="2696"/>
        <pc:sldMkLst>
          <pc:docMk/>
          <pc:sldMk cId="3362258366" sldId="327"/>
        </pc:sldMkLst>
        <pc:spChg chg="mod">
          <ac:chgData name="Michelle Harris" userId="2e331d37-6fcc-4cad-a0d9-c29a877f255a" providerId="ADAL" clId="{DCE19645-CA3F-48F9-8FCD-1BAD4D878C37}" dt="2023-02-03T22:25:08.919" v="4400" actId="20577"/>
          <ac:spMkLst>
            <pc:docMk/>
            <pc:sldMk cId="3362258366" sldId="327"/>
            <ac:spMk id="2" creationId="{D0264347-9FFE-ED25-2D7B-1BF8F8AF0117}"/>
          </ac:spMkLst>
        </pc:spChg>
        <pc:spChg chg="mod">
          <ac:chgData name="Michelle Harris" userId="2e331d37-6fcc-4cad-a0d9-c29a877f255a" providerId="ADAL" clId="{DCE19645-CA3F-48F9-8FCD-1BAD4D878C37}" dt="2023-02-03T22:28:14.432" v="4588" actId="20577"/>
          <ac:spMkLst>
            <pc:docMk/>
            <pc:sldMk cId="3362258366" sldId="327"/>
            <ac:spMk id="3" creationId="{D386F38D-8477-97B7-039A-11A095D13D7F}"/>
          </ac:spMkLst>
        </pc:spChg>
        <pc:spChg chg="mod">
          <ac:chgData name="Michelle Harris" userId="2e331d37-6fcc-4cad-a0d9-c29a877f255a" providerId="ADAL" clId="{DCE19645-CA3F-48F9-8FCD-1BAD4D878C37}" dt="2023-02-03T22:26:36.980" v="4526" actId="6549"/>
          <ac:spMkLst>
            <pc:docMk/>
            <pc:sldMk cId="3362258366" sldId="327"/>
            <ac:spMk id="4" creationId="{2F2B939C-A278-4363-04B7-2B5049C5F43F}"/>
          </ac:spMkLst>
        </pc:spChg>
      </pc:sldChg>
      <pc:sldChg chg="modSp new mod">
        <pc:chgData name="Michelle Harris" userId="2e331d37-6fcc-4cad-a0d9-c29a877f255a" providerId="ADAL" clId="{DCE19645-CA3F-48F9-8FCD-1BAD4D878C37}" dt="2023-02-03T22:42:11.938" v="4798" actId="122"/>
        <pc:sldMkLst>
          <pc:docMk/>
          <pc:sldMk cId="1655789446" sldId="328"/>
        </pc:sldMkLst>
        <pc:spChg chg="mod">
          <ac:chgData name="Michelle Harris" userId="2e331d37-6fcc-4cad-a0d9-c29a877f255a" providerId="ADAL" clId="{DCE19645-CA3F-48F9-8FCD-1BAD4D878C37}" dt="2023-02-03T22:42:11.938" v="4798" actId="122"/>
          <ac:spMkLst>
            <pc:docMk/>
            <pc:sldMk cId="1655789446" sldId="328"/>
            <ac:spMk id="2" creationId="{E02C6B60-B1EC-ACCE-B69A-B3E1C6A3DEB1}"/>
          </ac:spMkLst>
        </pc:spChg>
        <pc:spChg chg="mod">
          <ac:chgData name="Michelle Harris" userId="2e331d37-6fcc-4cad-a0d9-c29a877f255a" providerId="ADAL" clId="{DCE19645-CA3F-48F9-8FCD-1BAD4D878C37}" dt="2023-02-03T22:29:24.216" v="4633" actId="20577"/>
          <ac:spMkLst>
            <pc:docMk/>
            <pc:sldMk cId="1655789446" sldId="328"/>
            <ac:spMk id="3" creationId="{213F9BC9-FF3F-E096-94A0-FEC4C6197974}"/>
          </ac:spMkLst>
        </pc:spChg>
      </pc:sldChg>
      <pc:sldChg chg="modSp new del mod">
        <pc:chgData name="Michelle Harris" userId="2e331d37-6fcc-4cad-a0d9-c29a877f255a" providerId="ADAL" clId="{DCE19645-CA3F-48F9-8FCD-1BAD4D878C37}" dt="2023-02-03T23:49:38.897" v="4866" actId="2696"/>
        <pc:sldMkLst>
          <pc:docMk/>
          <pc:sldMk cId="2661559008" sldId="329"/>
        </pc:sldMkLst>
        <pc:spChg chg="mod">
          <ac:chgData name="Michelle Harris" userId="2e331d37-6fcc-4cad-a0d9-c29a877f255a" providerId="ADAL" clId="{DCE19645-CA3F-48F9-8FCD-1BAD4D878C37}" dt="2023-02-03T22:42:44.458" v="4800" actId="122"/>
          <ac:spMkLst>
            <pc:docMk/>
            <pc:sldMk cId="2661559008" sldId="329"/>
            <ac:spMk id="2" creationId="{5279785A-213D-4A30-6EEF-F5F0DF20D5AE}"/>
          </ac:spMkLst>
        </pc:spChg>
        <pc:spChg chg="mod">
          <ac:chgData name="Michelle Harris" userId="2e331d37-6fcc-4cad-a0d9-c29a877f255a" providerId="ADAL" clId="{DCE19645-CA3F-48F9-8FCD-1BAD4D878C37}" dt="2023-02-03T22:30:10.398" v="4665" actId="20577"/>
          <ac:spMkLst>
            <pc:docMk/>
            <pc:sldMk cId="2661559008" sldId="329"/>
            <ac:spMk id="3" creationId="{A681FB9A-6EA7-DFF3-0B95-D0CA6378DCA8}"/>
          </ac:spMkLst>
        </pc:spChg>
      </pc:sldChg>
      <pc:sldChg chg="modSp new mod">
        <pc:chgData name="Michelle Harris" userId="2e331d37-6fcc-4cad-a0d9-c29a877f255a" providerId="ADAL" clId="{DCE19645-CA3F-48F9-8FCD-1BAD4D878C37}" dt="2023-02-03T23:49:25.670" v="4865" actId="20577"/>
        <pc:sldMkLst>
          <pc:docMk/>
          <pc:sldMk cId="2113784846" sldId="330"/>
        </pc:sldMkLst>
        <pc:spChg chg="mod">
          <ac:chgData name="Michelle Harris" userId="2e331d37-6fcc-4cad-a0d9-c29a877f255a" providerId="ADAL" clId="{DCE19645-CA3F-48F9-8FCD-1BAD4D878C37}" dt="2023-02-03T23:47:50.042" v="4839" actId="20577"/>
          <ac:spMkLst>
            <pc:docMk/>
            <pc:sldMk cId="2113784846" sldId="330"/>
            <ac:spMk id="2" creationId="{1CCF2463-6DC1-A11E-D05E-EFA2CF644ADF}"/>
          </ac:spMkLst>
        </pc:spChg>
        <pc:spChg chg="mod">
          <ac:chgData name="Michelle Harris" userId="2e331d37-6fcc-4cad-a0d9-c29a877f255a" providerId="ADAL" clId="{DCE19645-CA3F-48F9-8FCD-1BAD4D878C37}" dt="2023-02-03T23:49:25.670" v="4865" actId="20577"/>
          <ac:spMkLst>
            <pc:docMk/>
            <pc:sldMk cId="2113784846" sldId="330"/>
            <ac:spMk id="3" creationId="{41C962E2-34F0-3CB9-1C75-F98744E0B3F5}"/>
          </ac:spMkLst>
        </pc:spChg>
      </pc:sldChg>
      <pc:sldChg chg="addSp delSp modSp new del mod">
        <pc:chgData name="Michelle Harris" userId="2e331d37-6fcc-4cad-a0d9-c29a877f255a" providerId="ADAL" clId="{DCE19645-CA3F-48F9-8FCD-1BAD4D878C37}" dt="2023-02-03T22:34:39.036" v="4705" actId="2696"/>
        <pc:sldMkLst>
          <pc:docMk/>
          <pc:sldMk cId="2317331201" sldId="331"/>
        </pc:sldMkLst>
        <pc:spChg chg="add del">
          <ac:chgData name="Michelle Harris" userId="2e331d37-6fcc-4cad-a0d9-c29a877f255a" providerId="ADAL" clId="{DCE19645-CA3F-48F9-8FCD-1BAD4D878C37}" dt="2023-02-03T22:31:13.252" v="4700" actId="478"/>
          <ac:spMkLst>
            <pc:docMk/>
            <pc:sldMk cId="2317331201" sldId="331"/>
            <ac:spMk id="3" creationId="{0BD8D716-129F-BCBC-7E14-5D8B3ECA9690}"/>
          </ac:spMkLst>
        </pc:spChg>
        <pc:graphicFrameChg chg="add mod modGraphic">
          <ac:chgData name="Michelle Harris" userId="2e331d37-6fcc-4cad-a0d9-c29a877f255a" providerId="ADAL" clId="{DCE19645-CA3F-48F9-8FCD-1BAD4D878C37}" dt="2023-02-03T22:33:28.296" v="4703" actId="14100"/>
          <ac:graphicFrameMkLst>
            <pc:docMk/>
            <pc:sldMk cId="2317331201" sldId="331"/>
            <ac:graphicFrameMk id="4" creationId="{A78032EF-A726-D6ED-A7E3-1570E06F184E}"/>
          </ac:graphicFrameMkLst>
        </pc:graphicFrameChg>
      </pc:sldChg>
      <pc:sldChg chg="addSp delSp modSp new mod setBg">
        <pc:chgData name="Michelle Harris" userId="2e331d37-6fcc-4cad-a0d9-c29a877f255a" providerId="ADAL" clId="{DCE19645-CA3F-48F9-8FCD-1BAD4D878C37}" dt="2023-02-03T23:54:45.849" v="4924" actId="14100"/>
        <pc:sldMkLst>
          <pc:docMk/>
          <pc:sldMk cId="1561661953" sldId="332"/>
        </pc:sldMkLst>
        <pc:spChg chg="add">
          <ac:chgData name="Michelle Harris" userId="2e331d37-6fcc-4cad-a0d9-c29a877f255a" providerId="ADAL" clId="{DCE19645-CA3F-48F9-8FCD-1BAD4D878C37}" dt="2023-02-03T22:36:45.289" v="4712" actId="26606"/>
          <ac:spMkLst>
            <pc:docMk/>
            <pc:sldMk cId="1561661953" sldId="332"/>
            <ac:spMk id="7" creationId="{BCD2D517-BC35-4439-AC31-06DF764F25FC}"/>
          </ac:spMkLst>
        </pc:spChg>
        <pc:spChg chg="add">
          <ac:chgData name="Michelle Harris" userId="2e331d37-6fcc-4cad-a0d9-c29a877f255a" providerId="ADAL" clId="{DCE19645-CA3F-48F9-8FCD-1BAD4D878C37}" dt="2023-02-03T22:36:45.289" v="4712" actId="26606"/>
          <ac:spMkLst>
            <pc:docMk/>
            <pc:sldMk cId="1561661953" sldId="332"/>
            <ac:spMk id="9" creationId="{2DD3F846-0483-40F5-A881-0C1AD2A0CAD7}"/>
          </ac:spMkLst>
        </pc:spChg>
        <pc:picChg chg="add del mod">
          <ac:chgData name="Michelle Harris" userId="2e331d37-6fcc-4cad-a0d9-c29a877f255a" providerId="ADAL" clId="{DCE19645-CA3F-48F9-8FCD-1BAD4D878C37}" dt="2023-02-03T23:53:29.565" v="4917" actId="478"/>
          <ac:picMkLst>
            <pc:docMk/>
            <pc:sldMk cId="1561661953" sldId="332"/>
            <ac:picMk id="2" creationId="{A94C4D5A-20C9-45F3-2703-78381E7A71C7}"/>
          </ac:picMkLst>
        </pc:picChg>
        <pc:picChg chg="add del mod">
          <ac:chgData name="Michelle Harris" userId="2e331d37-6fcc-4cad-a0d9-c29a877f255a" providerId="ADAL" clId="{DCE19645-CA3F-48F9-8FCD-1BAD4D878C37}" dt="2023-02-03T23:54:35.573" v="4921" actId="478"/>
          <ac:picMkLst>
            <pc:docMk/>
            <pc:sldMk cId="1561661953" sldId="332"/>
            <ac:picMk id="3" creationId="{E8ACFC5C-BB14-3163-56D5-A901B275CE39}"/>
          </ac:picMkLst>
        </pc:picChg>
        <pc:picChg chg="add mod">
          <ac:chgData name="Michelle Harris" userId="2e331d37-6fcc-4cad-a0d9-c29a877f255a" providerId="ADAL" clId="{DCE19645-CA3F-48F9-8FCD-1BAD4D878C37}" dt="2023-02-03T23:54:45.849" v="4924" actId="14100"/>
          <ac:picMkLst>
            <pc:docMk/>
            <pc:sldMk cId="1561661953" sldId="332"/>
            <ac:picMk id="4" creationId="{90A798EC-7821-1085-A437-58CA904739F6}"/>
          </ac:picMkLst>
        </pc:picChg>
      </pc:sldChg>
      <pc:sldChg chg="addSp delSp modSp new mod setBg">
        <pc:chgData name="Michelle Harris" userId="2e331d37-6fcc-4cad-a0d9-c29a877f255a" providerId="ADAL" clId="{DCE19645-CA3F-48F9-8FCD-1BAD4D878C37}" dt="2023-02-03T23:55:14.076" v="4928" actId="14100"/>
        <pc:sldMkLst>
          <pc:docMk/>
          <pc:sldMk cId="1759793349" sldId="333"/>
        </pc:sldMkLst>
        <pc:spChg chg="add">
          <ac:chgData name="Michelle Harris" userId="2e331d37-6fcc-4cad-a0d9-c29a877f255a" providerId="ADAL" clId="{DCE19645-CA3F-48F9-8FCD-1BAD4D878C37}" dt="2023-02-03T22:38:31.043" v="4720" actId="26606"/>
          <ac:spMkLst>
            <pc:docMk/>
            <pc:sldMk cId="1759793349" sldId="333"/>
            <ac:spMk id="8" creationId="{BCD2D517-BC35-4439-AC31-06DF764F25FC}"/>
          </ac:spMkLst>
        </pc:spChg>
        <pc:spChg chg="add">
          <ac:chgData name="Michelle Harris" userId="2e331d37-6fcc-4cad-a0d9-c29a877f255a" providerId="ADAL" clId="{DCE19645-CA3F-48F9-8FCD-1BAD4D878C37}" dt="2023-02-03T22:38:31.043" v="4720" actId="26606"/>
          <ac:spMkLst>
            <pc:docMk/>
            <pc:sldMk cId="1759793349" sldId="333"/>
            <ac:spMk id="10" creationId="{2DD3F846-0483-40F5-A881-0C1AD2A0CAD7}"/>
          </ac:spMkLst>
        </pc:spChg>
        <pc:graphicFrameChg chg="add del mod">
          <ac:chgData name="Michelle Harris" userId="2e331d37-6fcc-4cad-a0d9-c29a877f255a" providerId="ADAL" clId="{DCE19645-CA3F-48F9-8FCD-1BAD4D878C37}" dt="2023-02-03T22:38:26.155" v="4718"/>
          <ac:graphicFrameMkLst>
            <pc:docMk/>
            <pc:sldMk cId="1759793349" sldId="333"/>
            <ac:graphicFrameMk id="2" creationId="{C0131502-D7F4-55F5-787B-3C2CDE712390}"/>
          </ac:graphicFrameMkLst>
        </pc:graphicFrameChg>
        <pc:picChg chg="add del mod">
          <ac:chgData name="Michelle Harris" userId="2e331d37-6fcc-4cad-a0d9-c29a877f255a" providerId="ADAL" clId="{DCE19645-CA3F-48F9-8FCD-1BAD4D878C37}" dt="2023-02-03T23:53:02.623" v="4912" actId="478"/>
          <ac:picMkLst>
            <pc:docMk/>
            <pc:sldMk cId="1759793349" sldId="333"/>
            <ac:picMk id="3" creationId="{CB14DADA-D858-75DC-D5DA-AD95355A7A8D}"/>
          </ac:picMkLst>
        </pc:picChg>
        <pc:picChg chg="add del">
          <ac:chgData name="Michelle Harris" userId="2e331d37-6fcc-4cad-a0d9-c29a877f255a" providerId="ADAL" clId="{DCE19645-CA3F-48F9-8FCD-1BAD4D878C37}" dt="2023-02-03T23:53:05.689" v="4913" actId="478"/>
          <ac:picMkLst>
            <pc:docMk/>
            <pc:sldMk cId="1759793349" sldId="333"/>
            <ac:picMk id="4" creationId="{FB82DFBA-7765-5E6B-9E46-F9C03212FE4F}"/>
          </ac:picMkLst>
        </pc:picChg>
        <pc:picChg chg="add del mod">
          <ac:chgData name="Michelle Harris" userId="2e331d37-6fcc-4cad-a0d9-c29a877f255a" providerId="ADAL" clId="{DCE19645-CA3F-48F9-8FCD-1BAD4D878C37}" dt="2023-02-03T23:54:50.563" v="4925" actId="478"/>
          <ac:picMkLst>
            <pc:docMk/>
            <pc:sldMk cId="1759793349" sldId="333"/>
            <ac:picMk id="5" creationId="{777DD370-7994-4663-81F4-76D0A57E1426}"/>
          </ac:picMkLst>
        </pc:picChg>
        <pc:picChg chg="add mod">
          <ac:chgData name="Michelle Harris" userId="2e331d37-6fcc-4cad-a0d9-c29a877f255a" providerId="ADAL" clId="{DCE19645-CA3F-48F9-8FCD-1BAD4D878C37}" dt="2023-02-03T23:55:14.076" v="4928" actId="14100"/>
          <ac:picMkLst>
            <pc:docMk/>
            <pc:sldMk cId="1759793349" sldId="333"/>
            <ac:picMk id="6" creationId="{0D6A2BB9-B4AC-BB52-C9DA-0CABECE0FBAA}"/>
          </ac:picMkLst>
        </pc:picChg>
      </pc:sldChg>
      <pc:sldChg chg="modSp new mod">
        <pc:chgData name="Michelle Harris" userId="2e331d37-6fcc-4cad-a0d9-c29a877f255a" providerId="ADAL" clId="{DCE19645-CA3F-48F9-8FCD-1BAD4D878C37}" dt="2023-02-03T22:41:47.333" v="4794" actId="113"/>
        <pc:sldMkLst>
          <pc:docMk/>
          <pc:sldMk cId="1361005514" sldId="334"/>
        </pc:sldMkLst>
        <pc:spChg chg="mod">
          <ac:chgData name="Michelle Harris" userId="2e331d37-6fcc-4cad-a0d9-c29a877f255a" providerId="ADAL" clId="{DCE19645-CA3F-48F9-8FCD-1BAD4D878C37}" dt="2023-02-03T22:41:47.333" v="4794" actId="113"/>
          <ac:spMkLst>
            <pc:docMk/>
            <pc:sldMk cId="1361005514" sldId="334"/>
            <ac:spMk id="2" creationId="{6FECC0AB-B723-06FB-957D-83FB65467F81}"/>
          </ac:spMkLst>
        </pc:spChg>
      </pc:sldChg>
      <pc:sldChg chg="modSp new mod">
        <pc:chgData name="Michelle Harris" userId="2e331d37-6fcc-4cad-a0d9-c29a877f255a" providerId="ADAL" clId="{DCE19645-CA3F-48F9-8FCD-1BAD4D878C37}" dt="2023-02-03T23:50:22.934" v="4909" actId="122"/>
        <pc:sldMkLst>
          <pc:docMk/>
          <pc:sldMk cId="2248982357" sldId="335"/>
        </pc:sldMkLst>
        <pc:spChg chg="mod">
          <ac:chgData name="Michelle Harris" userId="2e331d37-6fcc-4cad-a0d9-c29a877f255a" providerId="ADAL" clId="{DCE19645-CA3F-48F9-8FCD-1BAD4D878C37}" dt="2023-02-03T23:50:22.934" v="4909" actId="122"/>
          <ac:spMkLst>
            <pc:docMk/>
            <pc:sldMk cId="2248982357" sldId="335"/>
            <ac:spMk id="2" creationId="{B97E774A-99C3-17A9-2C22-CDEF689B5702}"/>
          </ac:spMkLst>
        </pc:spChg>
      </pc:sldChg>
      <pc:sldChg chg="addSp modSp new mod setBg">
        <pc:chgData name="Michelle Harris" userId="2e331d37-6fcc-4cad-a0d9-c29a877f255a" providerId="ADAL" clId="{DCE19645-CA3F-48F9-8FCD-1BAD4D878C37}" dt="2023-02-04T16:55:22.330" v="4961" actId="26606"/>
        <pc:sldMkLst>
          <pc:docMk/>
          <pc:sldMk cId="1276328200" sldId="336"/>
        </pc:sldMkLst>
        <pc:spChg chg="add">
          <ac:chgData name="Michelle Harris" userId="2e331d37-6fcc-4cad-a0d9-c29a877f255a" providerId="ADAL" clId="{DCE19645-CA3F-48F9-8FCD-1BAD4D878C37}" dt="2023-02-04T16:55:22.330" v="4961" actId="26606"/>
          <ac:spMkLst>
            <pc:docMk/>
            <pc:sldMk cId="1276328200" sldId="336"/>
            <ac:spMk id="8" creationId="{41497DE5-0939-4D1D-9350-0C5E1B209C68}"/>
          </ac:spMkLst>
        </pc:spChg>
        <pc:spChg chg="add">
          <ac:chgData name="Michelle Harris" userId="2e331d37-6fcc-4cad-a0d9-c29a877f255a" providerId="ADAL" clId="{DCE19645-CA3F-48F9-8FCD-1BAD4D878C37}" dt="2023-02-04T16:55:22.330" v="4961" actId="26606"/>
          <ac:spMkLst>
            <pc:docMk/>
            <pc:sldMk cId="1276328200" sldId="336"/>
            <ac:spMk id="10" creationId="{5CCC70ED-6C63-4537-B7EB-51990D6C0A6F}"/>
          </ac:spMkLst>
        </pc:spChg>
        <pc:spChg chg="add">
          <ac:chgData name="Michelle Harris" userId="2e331d37-6fcc-4cad-a0d9-c29a877f255a" providerId="ADAL" clId="{DCE19645-CA3F-48F9-8FCD-1BAD4D878C37}" dt="2023-02-04T16:55:22.330" v="4961" actId="26606"/>
          <ac:spMkLst>
            <pc:docMk/>
            <pc:sldMk cId="1276328200" sldId="336"/>
            <ac:spMk id="12" creationId="{B76E24C1-2968-40DC-A36E-F6B85F0F0752}"/>
          </ac:spMkLst>
        </pc:spChg>
        <pc:picChg chg="add mod">
          <ac:chgData name="Michelle Harris" userId="2e331d37-6fcc-4cad-a0d9-c29a877f255a" providerId="ADAL" clId="{DCE19645-CA3F-48F9-8FCD-1BAD4D878C37}" dt="2023-02-04T16:55:22.330" v="4961" actId="26606"/>
          <ac:picMkLst>
            <pc:docMk/>
            <pc:sldMk cId="1276328200" sldId="336"/>
            <ac:picMk id="3" creationId="{44E21ED0-2B6D-C9C7-6697-8D0919A848E3}"/>
          </ac:picMkLst>
        </pc:picChg>
      </pc:sldChg>
      <pc:sldChg chg="addSp delSp modSp new mod">
        <pc:chgData name="Michelle Harris" userId="2e331d37-6fcc-4cad-a0d9-c29a877f255a" providerId="ADAL" clId="{DCE19645-CA3F-48F9-8FCD-1BAD4D878C37}" dt="2023-02-04T17:07:37.040" v="4975" actId="22"/>
        <pc:sldMkLst>
          <pc:docMk/>
          <pc:sldMk cId="141429666" sldId="337"/>
        </pc:sldMkLst>
        <pc:spChg chg="mod">
          <ac:chgData name="Michelle Harris" userId="2e331d37-6fcc-4cad-a0d9-c29a877f255a" providerId="ADAL" clId="{DCE19645-CA3F-48F9-8FCD-1BAD4D878C37}" dt="2023-02-04T17:07:33.961" v="4974" actId="122"/>
          <ac:spMkLst>
            <pc:docMk/>
            <pc:sldMk cId="141429666" sldId="337"/>
            <ac:spMk id="2" creationId="{73113028-EACD-C553-BD50-E0B8F8C7BC5E}"/>
          </ac:spMkLst>
        </pc:spChg>
        <pc:spChg chg="del">
          <ac:chgData name="Michelle Harris" userId="2e331d37-6fcc-4cad-a0d9-c29a877f255a" providerId="ADAL" clId="{DCE19645-CA3F-48F9-8FCD-1BAD4D878C37}" dt="2023-02-04T17:07:37.040" v="4975" actId="22"/>
          <ac:spMkLst>
            <pc:docMk/>
            <pc:sldMk cId="141429666" sldId="337"/>
            <ac:spMk id="3" creationId="{B05A9B00-6FCF-87AB-166F-C6D2E1A668A9}"/>
          </ac:spMkLst>
        </pc:spChg>
        <pc:picChg chg="add mod ord">
          <ac:chgData name="Michelle Harris" userId="2e331d37-6fcc-4cad-a0d9-c29a877f255a" providerId="ADAL" clId="{DCE19645-CA3F-48F9-8FCD-1BAD4D878C37}" dt="2023-02-04T17:07:37.040" v="4975" actId="22"/>
          <ac:picMkLst>
            <pc:docMk/>
            <pc:sldMk cId="141429666" sldId="337"/>
            <ac:picMk id="5" creationId="{52537330-389F-00F0-BFC0-4E342943E870}"/>
          </ac:picMkLst>
        </pc:picChg>
      </pc:sldChg>
      <pc:sldChg chg="addSp new mod">
        <pc:chgData name="Michelle Harris" userId="2e331d37-6fcc-4cad-a0d9-c29a877f255a" providerId="ADAL" clId="{DCE19645-CA3F-48F9-8FCD-1BAD4D878C37}" dt="2023-02-04T17:20:50.239" v="4978" actId="22"/>
        <pc:sldMkLst>
          <pc:docMk/>
          <pc:sldMk cId="3923410592" sldId="338"/>
        </pc:sldMkLst>
        <pc:picChg chg="add">
          <ac:chgData name="Michelle Harris" userId="2e331d37-6fcc-4cad-a0d9-c29a877f255a" providerId="ADAL" clId="{DCE19645-CA3F-48F9-8FCD-1BAD4D878C37}" dt="2023-02-04T17:20:50.239" v="4978" actId="22"/>
          <ac:picMkLst>
            <pc:docMk/>
            <pc:sldMk cId="3923410592" sldId="338"/>
            <ac:picMk id="3" creationId="{7A7331BA-4A01-EF22-CBC2-46667810F06A}"/>
          </ac:picMkLst>
        </pc:picChg>
      </pc:sldChg>
      <pc:sldChg chg="addSp new mod">
        <pc:chgData name="Michelle Harris" userId="2e331d37-6fcc-4cad-a0d9-c29a877f255a" providerId="ADAL" clId="{DCE19645-CA3F-48F9-8FCD-1BAD4D878C37}" dt="2023-02-04T17:21:40.044" v="4979" actId="22"/>
        <pc:sldMkLst>
          <pc:docMk/>
          <pc:sldMk cId="4244608785" sldId="339"/>
        </pc:sldMkLst>
        <pc:picChg chg="add">
          <ac:chgData name="Michelle Harris" userId="2e331d37-6fcc-4cad-a0d9-c29a877f255a" providerId="ADAL" clId="{DCE19645-CA3F-48F9-8FCD-1BAD4D878C37}" dt="2023-02-04T17:21:40.044" v="4979" actId="22"/>
          <ac:picMkLst>
            <pc:docMk/>
            <pc:sldMk cId="4244608785" sldId="339"/>
            <ac:picMk id="3" creationId="{2C864C18-9B14-9306-C03B-1C6B2433F1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piratasdaliteratura.blogspot.com/2011_03_01_archiv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piece of paper with a pencil laying on top">
            <a:extLst>
              <a:ext uri="{FF2B5EF4-FFF2-40B4-BE49-F238E27FC236}">
                <a16:creationId xmlns:a16="http://schemas.microsoft.com/office/drawing/2014/main" id="{A39AF9AF-26DC-3A81-2084-5B5FFD382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/>
        </p:blipFill>
        <p:spPr>
          <a:xfrm>
            <a:off x="6349" y="0"/>
            <a:ext cx="121888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7538" y="758952"/>
            <a:ext cx="5558141" cy="3566160"/>
          </a:xfrm>
        </p:spPr>
        <p:txBody>
          <a:bodyPr>
            <a:normAutofit/>
          </a:bodyPr>
          <a:lstStyle/>
          <a:p>
            <a:r>
              <a:rPr lang="en-US" sz="6200" dirty="0">
                <a:solidFill>
                  <a:schemeClr val="bg1"/>
                </a:solidFill>
              </a:rPr>
              <a:t>Keyes Community Services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7538" y="4645152"/>
            <a:ext cx="5560912" cy="1143000"/>
          </a:xfrm>
        </p:spPr>
        <p:txBody>
          <a:bodyPr>
            <a:normAutofit fontScale="2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Board of Directors Workshop</a:t>
            </a:r>
          </a:p>
          <a:p>
            <a:r>
              <a:rPr lang="en-US" dirty="0">
                <a:solidFill>
                  <a:schemeClr val="bg1"/>
                </a:solidFill>
              </a:rPr>
              <a:t>FEBRUARY 4, 2023</a:t>
            </a:r>
          </a:p>
          <a:p>
            <a:r>
              <a:rPr lang="en-US" dirty="0">
                <a:solidFill>
                  <a:schemeClr val="bg1"/>
                </a:solidFill>
              </a:rPr>
              <a:t>10:00 a.m.</a:t>
            </a:r>
          </a:p>
          <a:p>
            <a:r>
              <a:rPr lang="en-US" dirty="0">
                <a:solidFill>
                  <a:schemeClr val="bg1"/>
                </a:solidFill>
              </a:rPr>
              <a:t>Keyes Community services district</a:t>
            </a:r>
          </a:p>
          <a:p>
            <a:r>
              <a:rPr lang="en-US" dirty="0">
                <a:solidFill>
                  <a:schemeClr val="bg1"/>
                </a:solidFill>
              </a:rPr>
              <a:t>5601 7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Street, </a:t>
            </a:r>
            <a:r>
              <a:rPr lang="en-US" dirty="0" err="1">
                <a:solidFill>
                  <a:schemeClr val="bg1"/>
                </a:solidFill>
              </a:rPr>
              <a:t>keyes</a:t>
            </a:r>
            <a:r>
              <a:rPr lang="en-US" dirty="0">
                <a:solidFill>
                  <a:schemeClr val="bg1"/>
                </a:solidFill>
              </a:rPr>
              <a:t> ca 95328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FBD20C-DCED-4E97-9C65-AA32D674C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939" y="1091146"/>
            <a:ext cx="3694176" cy="4581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r="47386" b="2"/>
          <a:stretch/>
        </p:blipFill>
        <p:spPr>
          <a:xfrm>
            <a:off x="1286936" y="1254281"/>
            <a:ext cx="3364187" cy="4254879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43977" y="4474741"/>
            <a:ext cx="5339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DA1B-35E2-E4DF-B697-F69E89EE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sz="4400" b="1" dirty="0"/>
              <a:t>Grants Received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8566D-A268-02AD-8BDE-E47F9EED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 2018 we received $20 million from Prop 1 funding from the SWRCB.  We consolidated 4 mobile home parks and 1 Teen Challenge Ranch. </a:t>
            </a:r>
          </a:p>
        </p:txBody>
      </p:sp>
    </p:spTree>
    <p:extLst>
      <p:ext uri="{BB962C8B-B14F-4D97-AF65-F5344CB8AC3E}">
        <p14:creationId xmlns:p14="http://schemas.microsoft.com/office/powerpoint/2010/main" val="57576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C65B-08F6-111F-E6AA-36F8F750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Grants Received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6D6F9-76F0-6914-B7A9-5E3DC917F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 2019 we were awarded $9 million from a Settlement with Dow Chemical and Shell Oil for contaminating our aquifers with 1,2,3 TCP.  We received $2.8 million initially and will receive three payments of $1 million dollars for the next 3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76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3524-F3E7-C640-D0AA-BAD8B620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Grants Received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3496C-7AC1-3C45-BED5-A8ECE6B17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 2022 we were awarded $10.4 mill from the EPA through the BIL that was signed by President Biden.  This money will be used to install a water filtration system to remove 1,2,3 TCP.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2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774A-99C3-17A9-2C22-CDEF689B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Preliminary Expenditures</a:t>
            </a:r>
            <a:br>
              <a:rPr lang="en-US" b="1" dirty="0"/>
            </a:br>
            <a:r>
              <a:rPr lang="en-US" b="1" dirty="0"/>
              <a:t>23/24 FY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BE55-DE6A-9849-A9A0-302D493FA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2463-6DC1-A11E-D05E-EFA2CF64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Pickup for Maintenance</a:t>
            </a:r>
            <a:br>
              <a:rPr lang="en-US" b="1" dirty="0"/>
            </a:br>
            <a:r>
              <a:rPr lang="en-US" b="1" dirty="0"/>
              <a:t>SUV for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962E2-34F0-3CB9-1C75-F98744E0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$  40,000</a:t>
            </a:r>
          </a:p>
          <a:p>
            <a:r>
              <a:rPr lang="en-US" sz="4400" u="sng" dirty="0"/>
              <a:t>$  60,000</a:t>
            </a:r>
          </a:p>
          <a:p>
            <a:r>
              <a:rPr lang="en-US" sz="4400" dirty="0"/>
              <a:t>$100,000</a:t>
            </a:r>
          </a:p>
        </p:txBody>
      </p:sp>
    </p:spTree>
    <p:extLst>
      <p:ext uri="{BB962C8B-B14F-4D97-AF65-F5344CB8AC3E}">
        <p14:creationId xmlns:p14="http://schemas.microsoft.com/office/powerpoint/2010/main" val="2113784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6B60-B1EC-ACCE-B69A-B3E1C6A3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RFP for Architectural Design 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9BC9-FF3F-E096-94A0-FEC4C6197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$200,000</a:t>
            </a:r>
          </a:p>
        </p:txBody>
      </p:sp>
    </p:spTree>
    <p:extLst>
      <p:ext uri="{BB962C8B-B14F-4D97-AF65-F5344CB8AC3E}">
        <p14:creationId xmlns:p14="http://schemas.microsoft.com/office/powerpoint/2010/main" val="1655789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331BA-4A01-EF22-CBC2-46667810F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" y="0"/>
            <a:ext cx="12183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1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64C18-9B14-9306-C03B-1C6B2433F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29"/>
            <a:ext cx="12192000" cy="65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0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21ED0-2B6D-C9C7-6697-8D0919A84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019" y="905933"/>
            <a:ext cx="648196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28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798EC-7821-1085-A437-58CA90473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1" y="518835"/>
            <a:ext cx="6539344" cy="58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6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003E-5C2A-2897-8A36-9AD0AF17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378F-EF47-3B88-7F8E-D629388F2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63678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6A2BB9-B4AC-BB52-C9DA-0CABECE0F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09" y="515132"/>
            <a:ext cx="7507895" cy="58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9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4D29189-0D04-05C1-EEAA-D809FF439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185759"/>
              </p:ext>
            </p:extLst>
          </p:nvPr>
        </p:nvGraphicFramePr>
        <p:xfrm>
          <a:off x="2637183" y="92345"/>
          <a:ext cx="6506817" cy="627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24607" imgH="5133904" progId="Excel.Sheet.12">
                  <p:embed/>
                </p:oleObj>
              </mc:Choice>
              <mc:Fallback>
                <p:oleObj name="Worksheet" r:id="rId2" imgW="5324607" imgH="513390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4D29189-0D04-05C1-EEAA-D809FF4397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7183" y="92345"/>
                        <a:ext cx="6506817" cy="6274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63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49B57-1784-FEAE-CC97-C9D6EF3BB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27" y="104701"/>
            <a:ext cx="7641309" cy="62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37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3028-EACD-C553-BD50-E0B8F8C7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Comparison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537330-389F-00F0-BFC0-4E342943E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999" y="3131224"/>
            <a:ext cx="8440328" cy="1714739"/>
          </a:xfrm>
        </p:spPr>
      </p:pic>
    </p:spTree>
    <p:extLst>
      <p:ext uri="{BB962C8B-B14F-4D97-AF65-F5344CB8AC3E}">
        <p14:creationId xmlns:p14="http://schemas.microsoft.com/office/powerpoint/2010/main" val="141429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E316-1768-0BC7-1917-A2696DE5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Optum Investment Proposal</a:t>
            </a:r>
            <a:br>
              <a:rPr lang="en-US" b="1" dirty="0"/>
            </a:br>
            <a:r>
              <a:rPr lang="en-US" b="1" dirty="0"/>
              <a:t>CAMP Current Rates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AE8FE3-3516-3068-28E3-061451A8B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749" y="2108200"/>
            <a:ext cx="4293870" cy="4089400"/>
          </a:xfrm>
        </p:spPr>
      </p:pic>
    </p:spTree>
    <p:extLst>
      <p:ext uri="{BB962C8B-B14F-4D97-AF65-F5344CB8AC3E}">
        <p14:creationId xmlns:p14="http://schemas.microsoft.com/office/powerpoint/2010/main" val="3324188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C0AB-B723-06FB-957D-83FB6546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C5F7-239C-11C4-218C-3527D31D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5455-5B08-E266-CE6F-752AA065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2AFAC-7A95-30CA-B313-F0B53BE18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No formal action will be commenced at the workshop.  The workshop is a forum for collecting information for possible future board action.</a:t>
            </a:r>
          </a:p>
        </p:txBody>
      </p:sp>
    </p:spTree>
    <p:extLst>
      <p:ext uri="{BB962C8B-B14F-4D97-AF65-F5344CB8AC3E}">
        <p14:creationId xmlns:p14="http://schemas.microsoft.com/office/powerpoint/2010/main" val="82045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79B2-B5DC-AA8B-C142-8EB446D2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A562-7518-2DB0-09BB-6BF4E4CA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 dirty="0"/>
              <a:t>INTRODUCTION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Board Members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Cody Knee, President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Johnathon Parker, Vice President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Ron Reforma, Director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Michelle Bernal, Director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Kristina Vasquez, Director</a:t>
            </a:r>
          </a:p>
          <a:p>
            <a:pPr algn="r">
              <a:lnSpc>
                <a:spcPct val="100000"/>
              </a:lnSpc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Staff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Ernie Garza, General Manager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Michelle Harris, Administrative Executive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Mike Jones, Maintenance Operations Director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Kevin Showen, Maintenance Operations Supervisor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Mario Gouveia, Engineer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Danny Reed, Engineer</a:t>
            </a:r>
          </a:p>
          <a:p>
            <a:pPr algn="r">
              <a:lnSpc>
                <a:spcPct val="100000"/>
              </a:lnSpc>
            </a:pPr>
            <a:r>
              <a:rPr lang="en-US" dirty="0"/>
              <a:t>Dennis L. Hay, Attorney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C1A09-7063-8C8E-FA89-D2F922CBC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BBDA42-E247-9192-C2B6-BE863B061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0"/>
            <a:ext cx="3517566" cy="35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5639-1EC8-2236-6D97-622515E0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/>
          </a:bodyPr>
          <a:lstStyle/>
          <a:p>
            <a:pPr algn="ctr"/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89F3-F204-13B2-2A0C-73E7289E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70" y="1932318"/>
            <a:ext cx="10058400" cy="3902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CAL CAD GIS presentation by </a:t>
            </a:r>
          </a:p>
          <a:p>
            <a:pPr marL="0" indent="0" algn="ctr">
              <a:buNone/>
            </a:pPr>
            <a:r>
              <a:rPr lang="en-US" sz="4800" b="1" dirty="0"/>
              <a:t>Robert Spiva.</a:t>
            </a:r>
          </a:p>
        </p:txBody>
      </p:sp>
    </p:spTree>
    <p:extLst>
      <p:ext uri="{BB962C8B-B14F-4D97-AF65-F5344CB8AC3E}">
        <p14:creationId xmlns:p14="http://schemas.microsoft.com/office/powerpoint/2010/main" val="46448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2D4C-B9C5-F87A-C86D-BDE4E8AC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C402EC-5842-81E0-D64D-C500603FD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032" y="0"/>
            <a:ext cx="10394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9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CCFE-4A62-624F-7FC3-95DDBB6E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A81592-F20F-0A25-33BD-AAD5563A3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259" y="-13848"/>
            <a:ext cx="9166286" cy="68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3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690D-4F8F-AE97-BFA3-EC8EF079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F3C952-1481-F77C-E366-E3D2C765D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583" y="147783"/>
            <a:ext cx="9104799" cy="68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214B0-1716-EC92-49C0-A3BAC0AE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282" y="639098"/>
            <a:ext cx="3424789" cy="19095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CASH BALANCE </a:t>
            </a:r>
            <a:b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9C7028-FCE8-0AF3-4253-5D1601CA3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533" y="640081"/>
            <a:ext cx="4851149" cy="5054156"/>
          </a:xfrm>
          <a:prstGeom prst="rect">
            <a:avLst/>
          </a:prstGeom>
        </p:spPr>
      </p:pic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232B148B-6460-0135-F81D-1070F16C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04527" y="2157916"/>
            <a:ext cx="1628882" cy="20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3165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www.w3.org/XML/1998/namespace"/>
    <ds:schemaRef ds:uri="http://schemas.microsoft.com/office/infopath/2007/PartnerControls"/>
    <ds:schemaRef ds:uri="71af3243-3dd4-4a8d-8c0d-dd76da1f02a5"/>
    <ds:schemaRef ds:uri="http://purl.org/dc/terms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{AB827E1E-848D-45E9-A93B-C9B293E8A04E}tf22712842_win32</Template>
  <TotalTime>7344</TotalTime>
  <Words>279</Words>
  <Application>Microsoft Office PowerPoint</Application>
  <PresentationFormat>Widescreen</PresentationFormat>
  <Paragraphs>42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Bookman Old Style</vt:lpstr>
      <vt:lpstr>Calibri</vt:lpstr>
      <vt:lpstr>Franklin Gothic Book</vt:lpstr>
      <vt:lpstr>1_RetrospectVTI</vt:lpstr>
      <vt:lpstr>Worksheet</vt:lpstr>
      <vt:lpstr>Keyes Community Services District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CASH BALANCE  </vt:lpstr>
      <vt:lpstr> Grants Received</vt:lpstr>
      <vt:lpstr>Grants Received</vt:lpstr>
      <vt:lpstr>Grants Received</vt:lpstr>
      <vt:lpstr>Preliminary Expenditures 23/24 FY Budget</vt:lpstr>
      <vt:lpstr>Pickup for Maintenance SUV for Administration</vt:lpstr>
      <vt:lpstr>RFP for Architectural Design Firm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</vt:lpstr>
      <vt:lpstr>Optum Investment Proposal CAMP Current Rates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Keyes Community Services District</dc:title>
  <dc:creator>Michelle Harris</dc:creator>
  <cp:lastModifiedBy>Michelle Harris</cp:lastModifiedBy>
  <cp:revision>2</cp:revision>
  <cp:lastPrinted>2023-02-04T17:07:50Z</cp:lastPrinted>
  <dcterms:created xsi:type="dcterms:W3CDTF">2023-01-20T17:00:16Z</dcterms:created>
  <dcterms:modified xsi:type="dcterms:W3CDTF">2023-02-04T17:21:48Z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